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66" r:id="rId5"/>
    <p:sldId id="264" r:id="rId6"/>
    <p:sldId id="265" r:id="rId7"/>
    <p:sldId id="267" r:id="rId8"/>
    <p:sldId id="268" r:id="rId9"/>
    <p:sldId id="269" r:id="rId10"/>
    <p:sldId id="270" r:id="rId11"/>
    <p:sldId id="257" r:id="rId12"/>
    <p:sldId id="271" r:id="rId13"/>
    <p:sldId id="262" r:id="rId14"/>
    <p:sldId id="261" r:id="rId15"/>
    <p:sldId id="276" r:id="rId16"/>
    <p:sldId id="272" r:id="rId17"/>
    <p:sldId id="273" r:id="rId18"/>
    <p:sldId id="274" r:id="rId19"/>
    <p:sldId id="275" r:id="rId20"/>
    <p:sldId id="292" r:id="rId21"/>
    <p:sldId id="293" r:id="rId22"/>
    <p:sldId id="294" r:id="rId23"/>
    <p:sldId id="295" r:id="rId24"/>
    <p:sldId id="296" r:id="rId25"/>
    <p:sldId id="288" r:id="rId26"/>
    <p:sldId id="278" r:id="rId27"/>
    <p:sldId id="279" r:id="rId28"/>
    <p:sldId id="287" r:id="rId29"/>
    <p:sldId id="280" r:id="rId30"/>
    <p:sldId id="277" r:id="rId31"/>
    <p:sldId id="289" r:id="rId32"/>
    <p:sldId id="281" r:id="rId33"/>
    <p:sldId id="283" r:id="rId34"/>
    <p:sldId id="284" r:id="rId35"/>
    <p:sldId id="285" r:id="rId36"/>
    <p:sldId id="282" r:id="rId37"/>
    <p:sldId id="291" r:id="rId38"/>
    <p:sldId id="29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0FF"/>
    <a:srgbClr val="7DDDFF"/>
    <a:srgbClr val="F79109"/>
    <a:srgbClr val="932D6F"/>
    <a:srgbClr val="FFFF00"/>
    <a:srgbClr val="26DD1D"/>
    <a:srgbClr val="00B6F6"/>
    <a:srgbClr val="0085B4"/>
    <a:srgbClr val="FFC301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65" d="100"/>
          <a:sy n="65" d="100"/>
        </p:scale>
        <p:origin x="8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in em Estud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rela de 8 Pontas 3"/>
          <p:cNvSpPr/>
          <p:nvPr/>
        </p:nvSpPr>
        <p:spPr>
          <a:xfrm>
            <a:off x="298398" y="206478"/>
            <a:ext cx="2194079" cy="2123768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#2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63748" y="244823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6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03" t="18665" r="8887"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91729" y="3967316"/>
            <a:ext cx="4159045" cy="116512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9693" y="2402691"/>
            <a:ext cx="121920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i="0" dirty="0" smtClean="0">
                <a:solidFill>
                  <a:srgbClr val="FF0000"/>
                </a:solidFill>
                <a:effectLst/>
                <a:latin typeface="Pristina" panose="03060402040406080204" pitchFamily="66" charset="0"/>
              </a:rPr>
              <a:t>Cómo presentarse en español. Aprender español inicial</a:t>
            </a:r>
          </a:p>
          <a:p>
            <a:pPr algn="ctr"/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  <a:p>
            <a:pPr algn="ctr"/>
            <a:r>
              <a:rPr lang="es-ES" sz="3500" b="1" dirty="0" smtClean="0">
                <a:latin typeface="Pristina" panose="03060402040406080204" pitchFamily="66" charset="0"/>
              </a:rPr>
              <a:t>https://youtu.be/0QawbF2-dDA</a:t>
            </a:r>
            <a:endParaRPr lang="es-ES" sz="3500" b="1" dirty="0"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358" t="20416" r="24817" b="12291"/>
          <a:stretch/>
        </p:blipFill>
        <p:spPr>
          <a:xfrm>
            <a:off x="1904999" y="396241"/>
            <a:ext cx="8778241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Juegos Png - Graphic Design, Png Download , Transparent Png 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427702"/>
            <a:ext cx="10722077" cy="60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33235" r="61018" b="11628"/>
          <a:stretch/>
        </p:blipFill>
        <p:spPr bwMode="auto">
          <a:xfrm>
            <a:off x="2551470" y="0"/>
            <a:ext cx="7079227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rida Kahlo t | Frida kahlo caricatura, Frida kahlo dibujo, Frida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33" y="0"/>
            <a:ext cx="63745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199253" y="1976284"/>
            <a:ext cx="5582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8000" b="1" dirty="0">
                <a:latin typeface="Arial" panose="020B0604020202020204" pitchFamily="34" charset="0"/>
                <a:ea typeface="Calibri" panose="020F0502020204030204" pitchFamily="34" charset="0"/>
              </a:rPr>
              <a:t>Observa </a:t>
            </a:r>
            <a:r>
              <a:rPr lang="es-VE" sz="8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bien</a:t>
            </a:r>
            <a:r>
              <a:rPr lang="es-VE" sz="8000" b="1" dirty="0" smtClean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!!!!</a:t>
            </a:r>
            <a:endParaRPr lang="pt-BR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2138517" y="0"/>
            <a:ext cx="7241457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ocabulary of the house: the parts of the house and the furniture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2" y="0"/>
            <a:ext cx="1106129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5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0880" y="1592515"/>
            <a:ext cx="10264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História e origem da Língua Espanhola (Breve explicação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)</a:t>
            </a:r>
          </a:p>
          <a:p>
            <a:pPr algn="ctr"/>
            <a:endParaRPr lang="pt-BR" sz="2800" b="1" dirty="0" smtClean="0">
              <a:latin typeface="Pristina" panose="03060402040406080204" pitchFamily="66" charset="0"/>
            </a:endParaRPr>
          </a:p>
          <a:p>
            <a:pPr algn="ctr"/>
            <a:endParaRPr lang="pt-BR" sz="2800" b="1" dirty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https://youtu.be/57x3RtGLmVk</a:t>
            </a:r>
            <a:endParaRPr lang="pt-BR" sz="3600" b="1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Guía rutinas de estudio y hábitos en el hogar. – Colegio Teresiano Padre  Enrique - Nacimien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0"/>
          <a:stretch/>
        </p:blipFill>
        <p:spPr bwMode="auto">
          <a:xfrm>
            <a:off x="3996812" y="132340"/>
            <a:ext cx="7801897" cy="672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67032" y="5701551"/>
            <a:ext cx="32790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https://www.orientanova.com/videos-tecnicas-de-estudio-para-ninos/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7928" y="589935"/>
            <a:ext cx="36772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RUTINAS DIARIAS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426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Calendário Semanal Post-It - com 2 blocos - CD0347 - 3M - Calendário -  Magazine Luiz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5" b="25582"/>
          <a:stretch/>
        </p:blipFill>
        <p:spPr bwMode="auto">
          <a:xfrm>
            <a:off x="596904" y="2669458"/>
            <a:ext cx="11407160" cy="404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563" y="184792"/>
            <a:ext cx="3041501" cy="22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8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383536"/>
            <a:ext cx="10943303" cy="62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6" y="221226"/>
            <a:ext cx="11236121" cy="64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3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328"/>
            <a:ext cx="12192000" cy="30086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92" y="117986"/>
            <a:ext cx="9449456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75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8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5 Jogos simples do Android para passar o tem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 rot="20869280">
            <a:off x="2109020" y="1401097"/>
            <a:ext cx="2005781" cy="707922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1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t="4807" r="52655" b="4275"/>
          <a:stretch/>
        </p:blipFill>
        <p:spPr bwMode="auto">
          <a:xfrm rot="5400000">
            <a:off x="2698953" y="-2256502"/>
            <a:ext cx="6858002" cy="113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rtal do Professor - Aprenda a somar jogando!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3" t="4807" r="6600" b="4275"/>
          <a:stretch/>
        </p:blipFill>
        <p:spPr bwMode="auto">
          <a:xfrm rot="5400000">
            <a:off x="2846027" y="-2388828"/>
            <a:ext cx="6563857" cy="1154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8"/>
          <a:stretch/>
        </p:blipFill>
        <p:spPr bwMode="auto">
          <a:xfrm>
            <a:off x="2913523" y="107764"/>
            <a:ext cx="5448812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58645" y="639706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60412" y="3124092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VERDE CLARO</a:t>
            </a:r>
            <a:r>
              <a:rPr lang="pt-BR" sz="2800" dirty="0" smtClean="0">
                <a:solidFill>
                  <a:srgbClr val="26DD1D"/>
                </a:solidFill>
              </a:rPr>
              <a:t> 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364792" y="4308985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SCURO</a:t>
            </a:r>
            <a:r>
              <a:rPr lang="pt-BR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334861" y="3124092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DC0FF"/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rgbClr val="0DC0FF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364791" y="1881899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510689" y="639706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rgbClr val="F79109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58645" y="1694868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0070C0"/>
                </a:solidFill>
              </a:rPr>
              <a:t> 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8619" y="466539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68619" y="58940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218896" y="582758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NEGRO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4566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tting to know more about spanish-speaking countries | Andres y Ana&amp;#39;s  Project - More about:… | How to speak spanish, Spanish speaking countries,  Elementary span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73740"/>
            <a:ext cx="8465575" cy="673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35295" r="57700" b="28118"/>
          <a:stretch/>
        </p:blipFill>
        <p:spPr bwMode="auto">
          <a:xfrm>
            <a:off x="368711" y="280220"/>
            <a:ext cx="11400502" cy="63123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68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" r="52470"/>
          <a:stretch/>
        </p:blipFill>
        <p:spPr bwMode="auto">
          <a:xfrm>
            <a:off x="376800" y="115215"/>
            <a:ext cx="2631871" cy="66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718836" y="1884578"/>
            <a:ext cx="195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ROJO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598585" y="54862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latin typeface="Arial Black" panose="020B0A04020102020204" pitchFamily="34" charset="0"/>
              </a:rPr>
              <a:t>VERDE CLARO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9612451" y="1153116"/>
            <a:ext cx="2299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VERDE </a:t>
            </a:r>
            <a:r>
              <a:rPr lang="pt-BR" sz="2800" b="1" dirty="0">
                <a:solidFill>
                  <a:srgbClr val="FFFF00"/>
                </a:solidFill>
                <a:latin typeface="Arial Black" panose="020B0A04020102020204" pitchFamily="34" charset="0"/>
              </a:rPr>
              <a:t>O</a:t>
            </a:r>
            <a:r>
              <a:rPr lang="pt-BR" sz="28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SCURO</a:t>
            </a:r>
            <a:r>
              <a:rPr lang="pt-BR" sz="2800" b="1" dirty="0" smtClean="0">
                <a:solidFill>
                  <a:srgbClr val="FFFF00"/>
                </a:solidFill>
              </a:rPr>
              <a:t> 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9466555" y="512294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TURQUESA</a:t>
            </a:r>
            <a:endParaRPr lang="pt-BR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758348" y="4169013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932D6F"/>
                </a:solidFill>
                <a:latin typeface="Arial Black" panose="020B0A04020102020204" pitchFamily="34" charset="0"/>
              </a:rPr>
              <a:t>GRIS</a:t>
            </a:r>
            <a:endParaRPr lang="pt-BR" sz="2800" dirty="0">
              <a:solidFill>
                <a:srgbClr val="932D6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08187" y="5792848"/>
            <a:ext cx="229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NARANJA</a:t>
            </a:r>
            <a:endParaRPr lang="pt-BR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646322" y="3300506"/>
            <a:ext cx="1954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79109"/>
                </a:solidFill>
                <a:latin typeface="Arial Black" panose="020B0A04020102020204" pitchFamily="34" charset="0"/>
              </a:rPr>
              <a:t>AZUL OSCURO</a:t>
            </a:r>
            <a:r>
              <a:rPr lang="pt-BR" dirty="0" smtClean="0">
                <a:solidFill>
                  <a:srgbClr val="F79109"/>
                </a:solidFill>
              </a:rPr>
              <a:t> </a:t>
            </a:r>
            <a:endParaRPr lang="pt-BR" dirty="0">
              <a:solidFill>
                <a:srgbClr val="F79109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9320658" y="271965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AMARILLO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616394" y="468878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26DD1D"/>
                </a:solidFill>
                <a:latin typeface="Arial Black" panose="020B0A04020102020204" pitchFamily="34" charset="0"/>
              </a:rPr>
              <a:t>MORADO</a:t>
            </a:r>
            <a:endParaRPr lang="pt-BR" sz="2800" dirty="0">
              <a:solidFill>
                <a:srgbClr val="26DD1D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9466555" y="380567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00B6F6"/>
                </a:solidFill>
                <a:latin typeface="Arial Black" panose="020B0A04020102020204" pitchFamily="34" charset="0"/>
              </a:rPr>
              <a:t>NEGRO</a:t>
            </a:r>
            <a:endParaRPr lang="pt-BR" sz="2800" dirty="0">
              <a:solidFill>
                <a:srgbClr val="00B6F6"/>
              </a:solidFill>
            </a:endParaRPr>
          </a:p>
        </p:txBody>
      </p:sp>
      <p:pic>
        <p:nvPicPr>
          <p:cNvPr id="13" name="Picture 2" descr="56 ideas de Aula en 2021 | primeros grados, actividades escolares, lectura  de comprensió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8" r="1598"/>
          <a:stretch/>
        </p:blipFill>
        <p:spPr bwMode="auto">
          <a:xfrm>
            <a:off x="5089504" y="0"/>
            <a:ext cx="2526890" cy="675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36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este Padrão Colorido Do Dominó Ilustração Stock - Ilustração de  estratégia, interior: 7730112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" t="4345" r="3871" b="4727"/>
          <a:stretch/>
        </p:blipFill>
        <p:spPr bwMode="auto">
          <a:xfrm rot="5400000">
            <a:off x="1265078" y="-1147088"/>
            <a:ext cx="6835077" cy="91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65097" t="5561" r="1720" b="21211"/>
          <a:stretch/>
        </p:blipFill>
        <p:spPr>
          <a:xfrm>
            <a:off x="9247244" y="147484"/>
            <a:ext cx="2629379" cy="255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uper Libro 3D | Doblaje Wiki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8" y="194383"/>
            <a:ext cx="5183341" cy="64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uper Libro – CONAEVBIOB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15" y="140109"/>
            <a:ext cx="6038748" cy="65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perboo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4" r="17344"/>
          <a:stretch/>
        </p:blipFill>
        <p:spPr bwMode="auto">
          <a:xfrm>
            <a:off x="147483" y="206476"/>
            <a:ext cx="11887200" cy="631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uercas | Wiki Super Libro | Fand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9" y="1594169"/>
            <a:ext cx="4652401" cy="497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r="44471"/>
          <a:stretch/>
        </p:blipFill>
        <p:spPr>
          <a:xfrm>
            <a:off x="5818923" y="221226"/>
            <a:ext cx="2446082" cy="5191422"/>
          </a:xfrm>
          <a:prstGeom prst="rect">
            <a:avLst/>
          </a:prstGeom>
        </p:spPr>
      </p:pic>
      <p:pic>
        <p:nvPicPr>
          <p:cNvPr id="9220" name="Picture 4" descr="16 ideas de Superlibro | el super libro, historias biblicas para ninos,  cristian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r="18620"/>
          <a:stretch/>
        </p:blipFill>
        <p:spPr bwMode="auto">
          <a:xfrm flipH="1">
            <a:off x="8963590" y="1594169"/>
            <a:ext cx="2852852" cy="531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088364" y="947838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TUERCAS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50919" y="947837"/>
            <a:ext cx="206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LUÍS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419641" y="5731231"/>
            <a:ext cx="3244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ANITA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30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9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8252956" y="1046824"/>
            <a:ext cx="3762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https://youtu.be/_vRqwEbzf7A</a:t>
            </a:r>
            <a:endParaRPr lang="pt-B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993922" y="1976284"/>
            <a:ext cx="62385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latin typeface="Bahnschrift SemiBold SemiConden" panose="020B0502040204020203" pitchFamily="34" charset="0"/>
              </a:rPr>
              <a:t>PROXIMA CLASE VEREMOS ???????????</a:t>
            </a:r>
            <a:endParaRPr lang="pt-BR" sz="66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4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uca (2021) – Wikipédia, a enciclopédia liv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9" y="123364"/>
            <a:ext cx="4593406" cy="679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uevana~! [Ver- 720p] Luca Pelicula completa en es | Portfol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28" y="138112"/>
            <a:ext cx="7293795" cy="35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761885" y="329841"/>
            <a:ext cx="3894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https://youtu.be/TCqkqv3OnDE</a:t>
            </a:r>
          </a:p>
        </p:txBody>
      </p:sp>
      <p:pic>
        <p:nvPicPr>
          <p:cNvPr id="11272" name="Picture 8" descr="Crítica | Luca (2021) – Geeks In Action- Sua fonte de recomendações e  entretenimento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29" y="3675472"/>
            <a:ext cx="7293795" cy="318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76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40339" y="1010265"/>
            <a:ext cx="395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u="sng" dirty="0" smtClean="0">
                <a:solidFill>
                  <a:srgbClr val="0070C0"/>
                </a:solidFill>
              </a:rPr>
              <a:t>Estratégias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pic>
        <p:nvPicPr>
          <p:cNvPr id="1032" name="Picture 8" descr="Vetores de Lâmpada Conceito De Símbolo De Vetor De Ideia Cérebro A  Ilustração Do Conceito De Lâmpada Logotipo De Vetor Ideia Criativa e mais  imagens de Abstrato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8476" b="9744"/>
          <a:stretch/>
        </p:blipFill>
        <p:spPr bwMode="auto">
          <a:xfrm>
            <a:off x="8802329" y="0"/>
            <a:ext cx="3025878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8698" y="2515394"/>
            <a:ext cx="112903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6 Segredos dos Poliglotas para Aprender Qualquer 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Língua</a:t>
            </a:r>
          </a:p>
          <a:p>
            <a:pPr algn="ctr"/>
            <a:endParaRPr lang="pt-BR" sz="3500" b="1" dirty="0" smtClean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</a:t>
            </a:r>
            <a:r>
              <a:rPr lang="pt-BR" sz="3600" b="1" dirty="0">
                <a:latin typeface="Pristina" panose="03060402040406080204" pitchFamily="66" charset="0"/>
              </a:rPr>
              <a:t>://youtu.be/kM1c942AelM</a:t>
            </a:r>
          </a:p>
          <a:p>
            <a:pPr algn="ctr"/>
            <a:endParaRPr lang="pt-BR" sz="8000" b="1" dirty="0">
              <a:solidFill>
                <a:srgbClr val="FF0000"/>
              </a:solidFill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1999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728949" y="173048"/>
            <a:ext cx="1463050" cy="1229032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1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66141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2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"/>
            <a:ext cx="12192000" cy="704088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49000" y="27432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4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29996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031361" y="495546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5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97</Words>
  <Application>Microsoft Office PowerPoint</Application>
  <PresentationFormat>Widescreen</PresentationFormat>
  <Paragraphs>49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Arial</vt:lpstr>
      <vt:lpstr>Arial Black</vt:lpstr>
      <vt:lpstr>Bahnschrift SemiBold SemiConden</vt:lpstr>
      <vt:lpstr>Calibri</vt:lpstr>
      <vt:lpstr>Calibri Light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92</cp:revision>
  <dcterms:created xsi:type="dcterms:W3CDTF">2021-08-02T03:15:30Z</dcterms:created>
  <dcterms:modified xsi:type="dcterms:W3CDTF">2022-02-15T14:36:27Z</dcterms:modified>
</cp:coreProperties>
</file>